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70" r:id="rId5"/>
    <p:sldId id="266" r:id="rId6"/>
    <p:sldId id="261" r:id="rId7"/>
    <p:sldId id="262" r:id="rId8"/>
    <p:sldId id="264" r:id="rId9"/>
    <p:sldId id="263" r:id="rId10"/>
    <p:sldId id="267" r:id="rId11"/>
    <p:sldId id="268" r:id="rId12"/>
    <p:sldId id="265" r:id="rId13"/>
    <p:sldId id="258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48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3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6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0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7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8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0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8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5A6F-6752-4E16-BADE-33CD3E27FC7A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5EA3-578C-4EF6-BC1C-D061E5345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2" descr="E:\NAM HOC 2020-2021\HINH 2020\NET VE XANH\144824578_146060767329253_39663829127522990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481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499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E:\NAM HOC 2020-2021\HINH 2020\NET VE XANH\143135849_2897340957164816_332024674180051843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E:\NAM HOC 2020-2021\HINH 2020\NET VE XANH\143288287_324633455592357_919298180730915371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61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E:\NAM HOC 2020-2021\HINH 2020\NET VE XANH\144574691_1136622446774301_862322404545211323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59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E:\NAM HOC 2020-2021\HINH 2020\NET VE XANH\144447755_4001220146607696_493596556766126052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8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1" descr="E:\NAM HOC 2020-2021\HINH 2020\NET VE XANH\144787665_799555930596754_886939301888144828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72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:\NAM HOC 2020-2021\HINH 2020\NET VE XANH\142341006_119044616702254_6527601885020623179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494"/>
            <a:ext cx="9337207" cy="700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7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E:\NAM HOC 2020-2021\HINH 2020\NET VE XANH\143088286_1765963090233891_48325349449368266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02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E:\NAM HOC 2020-2021\HINH 2020\NET VE XANH\143465423_3664030230352098_94778789738910259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0886"/>
            <a:ext cx="9361715" cy="702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2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E:\NAM HOC 2020-2021\HINH 2020\NET VE XANH\144395507_463738537982047_51727735672803702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9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E:\NAM HOC 2020-2021\HINH 2020\NET VE XANH\144266699_220335893097369_128929364440764206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9274629" cy="69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E:\NAM HOC 2020-2021\HINH 2020\NET VE XANH\143854024_261747828894119_80395637261590077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52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35139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709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win7</dc:creator>
  <cp:lastModifiedBy>win7</cp:lastModifiedBy>
  <cp:revision>3</cp:revision>
  <dcterms:created xsi:type="dcterms:W3CDTF">2021-03-04T08:30:04Z</dcterms:created>
  <dcterms:modified xsi:type="dcterms:W3CDTF">2021-03-04T08:54:42Z</dcterms:modified>
</cp:coreProperties>
</file>